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58773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49852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Statutory</a:t>
            </a:r>
            <a:r>
              <a:rPr/>
              <a:t> </a:t>
            </a:r>
            <a:r>
              <a:rPr/>
              <a:t>(Assumed)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2022-02-09 16:59
##   Status: 200
##   Content-Type: application/octet-stream
##   Size: 13.8 kB
## &lt;ON DISK&gt;  /var/folders/0z/p5zgjmbn6531bgclzwc383500000gn/T//RtmpZZt1dk/file16b179bb44b4.xlsx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2022-02-09T16:59:40Z</dcterms:created>
  <dcterms:modified xsi:type="dcterms:W3CDTF">2022-02-09T16:59:40Z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